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rri Hautala" initials="HH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043608" y="1124744"/>
            <a:ext cx="7632848" cy="2376264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220320" y="3900031"/>
            <a:ext cx="3461959" cy="2076137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BA43-5F8B-48C5-91A4-BEB8641D32EC}" type="datetimeFigureOut">
              <a:rPr lang="fi-FI" smtClean="0"/>
              <a:t>24.3.2015</a:t>
            </a:fld>
            <a:endParaRPr lang="fi-F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1E67-33E8-47FE-BECB-27828F436D8A}" type="slidenum">
              <a:rPr lang="fi-FI" smtClean="0"/>
              <a:t>‹#›</a:t>
            </a:fld>
            <a:endParaRPr lang="fi-FI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933056"/>
            <a:ext cx="4176713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BA43-5F8B-48C5-91A4-BEB8641D32EC}" type="datetimeFigureOut">
              <a:rPr lang="fi-FI" smtClean="0"/>
              <a:t>24.3.2015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1E67-33E8-47FE-BECB-27828F436D8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BA43-5F8B-48C5-91A4-BEB8641D32EC}" type="datetimeFigureOut">
              <a:rPr lang="fi-FI" smtClean="0"/>
              <a:t>24.3.2015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1E67-33E8-47FE-BECB-27828F436D8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BA43-5F8B-48C5-91A4-BEB8641D32EC}" type="datetimeFigureOut">
              <a:rPr lang="fi-FI" smtClean="0"/>
              <a:t>24.3.2015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1E67-33E8-47FE-BECB-27828F436D8A}" type="slidenum">
              <a:rPr lang="fi-FI" smtClean="0"/>
              <a:t>‹#›</a:t>
            </a:fld>
            <a:endParaRPr lang="fi-FI"/>
          </a:p>
        </p:txBody>
      </p:sp>
      <p:pic>
        <p:nvPicPr>
          <p:cNvPr id="2050" name="Picture 2" descr="D:\PN\JPI Agua\Corporate Image\Logo Water JPI 119 x 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89" y="6093296"/>
            <a:ext cx="1133475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976" y="1196752"/>
            <a:ext cx="4176464" cy="3240360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5976" y="4654690"/>
            <a:ext cx="4176464" cy="1516424"/>
          </a:xfrm>
        </p:spPr>
        <p:txBody>
          <a:bodyPr lIns="45720" rIns="45720" anchor="t">
            <a:no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BA43-5F8B-48C5-91A4-BEB8641D32EC}" type="datetimeFigureOut">
              <a:rPr lang="fi-FI" smtClean="0"/>
              <a:t>24.3.2015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1E67-33E8-47FE-BECB-27828F436D8A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2" descr="D:\PN\JPI Agua\Corporate Image\Logo Water JPI 992 x 48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654690"/>
            <a:ext cx="3243719" cy="158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BA43-5F8B-48C5-91A4-BEB8641D32EC}" type="datetimeFigureOut">
              <a:rPr lang="fi-FI" smtClean="0"/>
              <a:t>24.3.2015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1E67-33E8-47FE-BECB-27828F436D8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BA43-5F8B-48C5-91A4-BEB8641D32EC}" type="datetimeFigureOut">
              <a:rPr lang="fi-FI" smtClean="0"/>
              <a:t>24.3.2015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1E67-33E8-47FE-BECB-27828F436D8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BA43-5F8B-48C5-91A4-BEB8641D32EC}" type="datetimeFigureOut">
              <a:rPr lang="fi-FI" smtClean="0"/>
              <a:t>24.3.2015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1E67-33E8-47FE-BECB-27828F436D8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BA43-5F8B-48C5-91A4-BEB8641D32EC}" type="datetimeFigureOut">
              <a:rPr lang="fi-FI" smtClean="0"/>
              <a:t>24.3.2015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1E67-33E8-47FE-BECB-27828F436D8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BA43-5F8B-48C5-91A4-BEB8641D32EC}" type="datetimeFigureOut">
              <a:rPr lang="fi-FI" smtClean="0"/>
              <a:t>24.3.2015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1E67-33E8-47FE-BECB-27828F436D8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BA43-5F8B-48C5-91A4-BEB8641D32EC}" type="datetimeFigureOut">
              <a:rPr lang="fi-FI" smtClean="0"/>
              <a:t>24.3.2015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5B1E67-33E8-47FE-BECB-27828F436D8A}" type="slidenum">
              <a:rPr lang="fi-FI" smtClean="0"/>
              <a:t>‹#›</a:t>
            </a:fld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F9BA43-5F8B-48C5-91A4-BEB8641D32EC}" type="datetimeFigureOut">
              <a:rPr lang="fi-FI" smtClean="0"/>
              <a:t>24.3.2015</a:t>
            </a:fld>
            <a:endParaRPr lang="fi-F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5B1E67-33E8-47FE-BECB-27828F436D8A}" type="slidenum">
              <a:rPr lang="fi-FI" smtClean="0"/>
              <a:t>‹#›</a:t>
            </a:fld>
            <a:endParaRPr lang="fi-FI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6160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296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ter JPI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 JPI</Template>
  <TotalTime>86</TotalTime>
  <Words>0</Words>
  <Application>Microsoft Office PowerPoint</Application>
  <PresentationFormat>Näytössä katseltava diaesitys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Water JPI</vt:lpstr>
      <vt:lpstr>PowerPoint-esitys</vt:lpstr>
      <vt:lpstr>PowerPoint-esitys</vt:lpstr>
    </vt:vector>
  </TitlesOfParts>
  <Company>Suomen Akatemia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the consortium</dc:title>
  <dc:creator>Valosaari Kata-Riina</dc:creator>
  <cp:lastModifiedBy>Valosaari Kata-Riina</cp:lastModifiedBy>
  <cp:revision>19</cp:revision>
  <dcterms:created xsi:type="dcterms:W3CDTF">2014-12-08T13:27:50Z</dcterms:created>
  <dcterms:modified xsi:type="dcterms:W3CDTF">2015-03-24T09:57:16Z</dcterms:modified>
</cp:coreProperties>
</file>